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presProps" Id="rId2" Target="presProps.xml"/><Relationship Type="http://schemas.openxmlformats.org/officeDocument/2006/relationships/slide" Id="rId12" Target="slides/slide6.xml"/><Relationship Type="http://schemas.openxmlformats.org/officeDocument/2006/relationships/theme" Id="rId1" Target="theme/theme1.xml"/><Relationship Type="http://schemas.openxmlformats.org/officeDocument/2006/relationships/slide" Id="rId13" Target="slides/slide7.xml"/><Relationship Type="http://schemas.openxmlformats.org/officeDocument/2006/relationships/slideMaster" Id="rId4" Target="slideMasters/slideMaster1.xml"/><Relationship Type="http://schemas.openxmlformats.org/officeDocument/2006/relationships/slide" Id="rId10" Target="slides/slide4.xml"/><Relationship Type="http://schemas.openxmlformats.org/officeDocument/2006/relationships/tableStyles" Id="rId3" Target="tableStyles.xml"/><Relationship Type="http://schemas.openxmlformats.org/officeDocument/2006/relationships/slide" Id="rId11" Target="slides/slide5.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3" id="43"/>
        <p:cNvGrpSpPr/>
        <p:nvPr/>
      </p:nvGrpSpPr>
      <p:grpSpPr>
        <a:xfrm>
          <a:off y="0" x="0"/>
          <a:ext cy="0" cx="0"/>
          <a:chOff y="0" x="0"/>
          <a:chExt cy="0" cx="0"/>
        </a:xfrm>
      </p:grpSpPr>
      <p:sp>
        <p:nvSpPr>
          <p:cNvPr name="Shape 44" id="44"/>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45" id="4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0" id="50"/>
        <p:cNvGrpSpPr/>
        <p:nvPr/>
      </p:nvGrpSpPr>
      <p:grpSpPr>
        <a:xfrm>
          <a:off y="0" x="0"/>
          <a:ext cy="0" cx="0"/>
          <a:chOff y="0" x="0"/>
          <a:chExt cy="0" cx="0"/>
        </a:xfrm>
      </p:grpSpPr>
      <p:sp>
        <p:nvSpPr>
          <p:cNvPr name="Shape 51" id="5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2" id="5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6" id="56"/>
        <p:cNvGrpSpPr/>
        <p:nvPr/>
      </p:nvGrpSpPr>
      <p:grpSpPr>
        <a:xfrm>
          <a:off y="0" x="0"/>
          <a:ext cy="0" cx="0"/>
          <a:chOff y="0" x="0"/>
          <a:chExt cy="0" cx="0"/>
        </a:xfrm>
      </p:grpSpPr>
      <p:sp>
        <p:nvSpPr>
          <p:cNvPr name="Shape 57" id="5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8" id="5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3" id="63"/>
        <p:cNvGrpSpPr/>
        <p:nvPr/>
      </p:nvGrpSpPr>
      <p:grpSpPr>
        <a:xfrm>
          <a:off y="0" x="0"/>
          <a:ext cy="0" cx="0"/>
          <a:chOff y="0" x="0"/>
          <a:chExt cy="0" cx="0"/>
        </a:xfrm>
      </p:grpSpPr>
      <p:sp>
        <p:nvSpPr>
          <p:cNvPr name="Shape 64" id="6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5" id="6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9" id="69"/>
        <p:cNvGrpSpPr/>
        <p:nvPr/>
      </p:nvGrpSpPr>
      <p:grpSpPr>
        <a:xfrm>
          <a:off y="0" x="0"/>
          <a:ext cy="0" cx="0"/>
          <a:chOff y="0" x="0"/>
          <a:chExt cy="0" cx="0"/>
        </a:xfrm>
      </p:grpSpPr>
      <p:sp>
        <p:nvSpPr>
          <p:cNvPr name="Shape 70" id="7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1" id="7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5" id="75"/>
        <p:cNvGrpSpPr/>
        <p:nvPr/>
      </p:nvGrpSpPr>
      <p:grpSpPr>
        <a:xfrm>
          <a:off y="0" x="0"/>
          <a:ext cy="0" cx="0"/>
          <a:chOff y="0" x="0"/>
          <a:chExt cy="0" cx="0"/>
        </a:xfrm>
      </p:grpSpPr>
      <p:sp>
        <p:nvSpPr>
          <p:cNvPr name="Shape 76" id="7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7" id="7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2" id="82"/>
        <p:cNvGrpSpPr/>
        <p:nvPr/>
      </p:nvGrpSpPr>
      <p:grpSpPr>
        <a:xfrm>
          <a:off y="0" x="0"/>
          <a:ext cy="0" cx="0"/>
          <a:chOff y="0" x="0"/>
          <a:chExt cy="0" cx="0"/>
        </a:xfrm>
      </p:grpSpPr>
      <p:sp>
        <p:nvSpPr>
          <p:cNvPr name="Shape 83" id="8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4" id="8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8" id="88"/>
        <p:cNvGrpSpPr/>
        <p:nvPr/>
      </p:nvGrpSpPr>
      <p:grpSpPr>
        <a:xfrm>
          <a:off y="0" x="0"/>
          <a:ext cy="0" cx="0"/>
          <a:chOff y="0" x="0"/>
          <a:chExt cy="0" cx="0"/>
        </a:xfrm>
      </p:grpSpPr>
      <p:sp>
        <p:nvSpPr>
          <p:cNvPr name="Shape 89" id="8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0" id="9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4" id="94"/>
        <p:cNvGrpSpPr/>
        <p:nvPr/>
      </p:nvGrpSpPr>
      <p:grpSpPr>
        <a:xfrm>
          <a:off y="0" x="0"/>
          <a:ext cy="0" cx="0"/>
          <a:chOff y="0" x="0"/>
          <a:chExt cy="0" cx="0"/>
        </a:xfrm>
      </p:grpSpPr>
      <p:sp>
        <p:nvSpPr>
          <p:cNvPr name="Shape 95" id="9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6" id="9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2.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subTitle" idx="1"/>
          </p:nvPr>
        </p:nvSpPr>
        <p:spPr>
          <a:xfrm>
            <a:off y="3786737" x="685800"/>
            <a:ext cy="1046400"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1pPr>
            <a:lvl2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2pPr>
            <a:lvl3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3pPr>
            <a:lvl4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4pPr>
            <a:lvl5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5pPr>
            <a:lvl6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6pPr>
            <a:lvl7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7pPr>
            <a:lvl8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8pPr>
            <a:lvl9pPr indent="190500" algn="ctr" marL="0" rtl="0">
              <a:lnSpc>
                <a:spcPct val="100000"/>
              </a:lnSpc>
              <a:spcBef>
                <a:spcPts val="0"/>
              </a:spcBef>
              <a:spcAft>
                <a:spcPts val="0"/>
              </a:spcAft>
              <a:buClr>
                <a:schemeClr val="lt2"/>
              </a:buClr>
              <a:buSzPct val="100000"/>
              <a:buFont typeface="Arial"/>
              <a:buNone/>
              <a:defRPr i="0" baseline="0" strike="noStrike" sz="3000" b="0" cap="none" u="none">
                <a:solidFill>
                  <a:schemeClr val="lt2"/>
                </a:solidFill>
                <a:latin typeface="Arial"/>
                <a:ea typeface="Arial"/>
                <a:cs typeface="Arial"/>
                <a:sym typeface="Arial"/>
              </a:defRPr>
            </a:lvl9pPr>
          </a:lstStyle>
          <a:p/>
        </p:txBody>
      </p:sp>
      <p:sp>
        <p:nvSpPr>
          <p:cNvPr name="Shape 9" id="9"/>
          <p:cNvSpPr txBox="1"/>
          <p:nvPr>
            <p:ph type="ctrTitle"/>
          </p:nvPr>
        </p:nvSpPr>
        <p:spPr>
          <a:xfrm>
            <a:off y="2111123" x="685800"/>
            <a:ext cy="1546500" cx="7772400"/>
          </a:xfrm>
          <a:prstGeom prst="rect">
            <a:avLst/>
          </a:prstGeom>
          <a:noFill/>
          <a:ln>
            <a:noFill/>
          </a:ln>
        </p:spPr>
        <p:txBody>
          <a:bodyPr bIns="91425" tIns="91425" lIns="91425" anchor="b" anchorCtr="0" rIns="91425"/>
          <a:lstStyle>
            <a:lvl1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1pPr>
            <a:lvl2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2pPr>
            <a:lvl3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3pPr>
            <a:lvl4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4pPr>
            <a:lvl5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5pPr>
            <a:lvl6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6pPr>
            <a:lvl7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7pPr>
            <a:lvl8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8pPr>
            <a:lvl9pPr indent="304800" algn="ctr" marL="0" rtl="0">
              <a:spcBef>
                <a:spcPts val="0"/>
              </a:spcBef>
              <a:buClr>
                <a:schemeClr val="lt1"/>
              </a:buClr>
              <a:buSzPct val="100000"/>
              <a:buFont typeface="Arial"/>
              <a:buNone/>
              <a:defRPr i="0" baseline="0" strike="noStrike" sz="4800" b="1" cap="none" u="none">
                <a:solidFill>
                  <a:schemeClr val="lt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35" id="35"/>
        <p:cNvGrpSpPr/>
        <p:nvPr/>
      </p:nvGrpSpPr>
      <p:grpSpPr>
        <a:xfrm>
          <a:off y="0" x="0"/>
          <a:ext cy="0" cx="0"/>
          <a:chOff y="0" x="0"/>
          <a:chExt cy="0" cx="0"/>
        </a:xfrm>
      </p:grpSpPr>
      <p:sp>
        <p:nvSpPr>
          <p:cNvPr name="Shape 36" id="36"/>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37" id="37"/>
        <p:cNvGrpSpPr/>
        <p:nvPr/>
      </p:nvGrpSpPr>
      <p:grpSpPr>
        <a:xfrm>
          <a:off y="0" x="0"/>
          <a:ext cy="0" cx="0"/>
          <a:chOff y="0" x="0"/>
          <a:chExt cy="0" cx="0"/>
        </a:xfrm>
      </p:grpSpPr>
      <p:sp>
        <p:nvSpPr>
          <p:cNvPr name="Shape 38" id="38"/>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39" id="39"/>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p:txBody>
      </p:sp>
      <p:sp>
        <p:nvSpPr>
          <p:cNvPr name="Shape 12" id="12"/>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p:txBody>
      </p:sp>
      <p:sp>
        <p:nvSpPr>
          <p:cNvPr name="Shape 15" id="15"/>
          <p:cNvSpPr txBox="1"/>
          <p:nvPr>
            <p:ph type="body" idx="1"/>
          </p:nvPr>
        </p:nvSpPr>
        <p:spPr>
          <a:xfrm>
            <a:off y="1600200" x="457200"/>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700" cx="8229600"/>
          </a:xfrm>
          <a:prstGeom prst="rect">
            <a:avLst/>
          </a:prstGeom>
          <a:noFill/>
          <a:ln>
            <a:noFill/>
          </a:ln>
        </p:spPr>
        <p:txBody>
          <a:bodyPr bIns="91425" tIns="91425" lIns="91425" anchor="t" anchorCtr="0" rIns="91425"/>
          <a:lstStyle>
            <a:lvl1pPr indent="-285750" algn="ctr" marL="285750" rtl="0">
              <a:lnSpc>
                <a:spcPct val="100000"/>
              </a:lnSpc>
              <a:spcBef>
                <a:spcPts val="0"/>
              </a:spcBef>
              <a:spcAft>
                <a:spcPts val="0"/>
              </a:spcAft>
              <a:buClr>
                <a:schemeClr val="lt1"/>
              </a:buClr>
              <a:buSzPct val="166666"/>
              <a:buFont typeface="Arial"/>
              <a:buChar char="•"/>
              <a:defRPr sz="1800">
                <a:solidFill>
                  <a:schemeClr val="lt1"/>
                </a:solidFill>
              </a:defRPr>
            </a:lvl1pPr>
            <a:lvl2pPr indent="-285750" algn="ctr" marL="285750" rtl="0">
              <a:lnSpc>
                <a:spcPct val="100000"/>
              </a:lnSpc>
              <a:spcBef>
                <a:spcPts val="0"/>
              </a:spcBef>
              <a:spcAft>
                <a:spcPts val="0"/>
              </a:spcAft>
              <a:buClr>
                <a:schemeClr val="lt1"/>
              </a:buClr>
              <a:buSzPct val="100000"/>
              <a:buFont typeface="Courier New"/>
              <a:buChar char="o"/>
              <a:defRPr sz="1800">
                <a:solidFill>
                  <a:schemeClr val="lt1"/>
                </a:solidFill>
              </a:defRPr>
            </a:lvl2pPr>
            <a:lvl3pPr indent="-285750" algn="ctr" marL="285750" rtl="0">
              <a:lnSpc>
                <a:spcPct val="100000"/>
              </a:lnSpc>
              <a:spcBef>
                <a:spcPts val="0"/>
              </a:spcBef>
              <a:spcAft>
                <a:spcPts val="0"/>
              </a:spcAft>
              <a:buClr>
                <a:schemeClr val="lt1"/>
              </a:buClr>
              <a:buSzPct val="100000"/>
              <a:buFont typeface="Wingdings"/>
              <a:buChar char="§"/>
              <a:defRPr sz="1800">
                <a:solidFill>
                  <a:schemeClr val="lt1"/>
                </a:solidFill>
              </a:defRPr>
            </a:lvl3pPr>
            <a:lvl4pPr indent="-285750" algn="ctr" marL="285750" rtl="0">
              <a:lnSpc>
                <a:spcPct val="100000"/>
              </a:lnSpc>
              <a:spcBef>
                <a:spcPts val="0"/>
              </a:spcBef>
              <a:spcAft>
                <a:spcPts val="0"/>
              </a:spcAft>
              <a:buClr>
                <a:schemeClr val="lt1"/>
              </a:buClr>
              <a:buSzPct val="166666"/>
              <a:buFont typeface="Arial"/>
              <a:buChar char="•"/>
              <a:defRPr sz="1800">
                <a:solidFill>
                  <a:schemeClr val="lt1"/>
                </a:solidFill>
              </a:defRPr>
            </a:lvl4pPr>
            <a:lvl5pPr indent="-285750" algn="ctr" marL="285750" rtl="0">
              <a:lnSpc>
                <a:spcPct val="100000"/>
              </a:lnSpc>
              <a:spcBef>
                <a:spcPts val="0"/>
              </a:spcBef>
              <a:spcAft>
                <a:spcPts val="0"/>
              </a:spcAft>
              <a:buClr>
                <a:schemeClr val="lt1"/>
              </a:buClr>
              <a:buSzPct val="100000"/>
              <a:buFont typeface="Courier New"/>
              <a:buChar char="o"/>
              <a:defRPr sz="1800">
                <a:solidFill>
                  <a:schemeClr val="lt1"/>
                </a:solidFill>
              </a:defRPr>
            </a:lvl5pPr>
            <a:lvl6pPr indent="-285750" algn="ctr" marL="285750" rtl="0">
              <a:lnSpc>
                <a:spcPct val="100000"/>
              </a:lnSpc>
              <a:spcBef>
                <a:spcPts val="0"/>
              </a:spcBef>
              <a:spcAft>
                <a:spcPts val="0"/>
              </a:spcAft>
              <a:buClr>
                <a:schemeClr val="lt1"/>
              </a:buClr>
              <a:buSzPct val="100000"/>
              <a:buFont typeface="Wingdings"/>
              <a:buChar char="§"/>
              <a:defRPr sz="1800">
                <a:solidFill>
                  <a:schemeClr val="lt1"/>
                </a:solidFill>
              </a:defRPr>
            </a:lvl6pPr>
            <a:lvl7pPr indent="-285750" algn="ctr" marL="285750" rtl="0">
              <a:lnSpc>
                <a:spcPct val="100000"/>
              </a:lnSpc>
              <a:spcBef>
                <a:spcPts val="0"/>
              </a:spcBef>
              <a:spcAft>
                <a:spcPts val="0"/>
              </a:spcAft>
              <a:buClr>
                <a:schemeClr val="lt1"/>
              </a:buClr>
              <a:buSzPct val="166666"/>
              <a:buFont typeface="Arial"/>
              <a:buChar char="•"/>
              <a:defRPr sz="1800">
                <a:solidFill>
                  <a:schemeClr val="lt1"/>
                </a:solidFill>
              </a:defRPr>
            </a:lvl7pPr>
            <a:lvl8pPr indent="-285750" algn="ctr" marL="285750" rtl="0">
              <a:lnSpc>
                <a:spcPct val="100000"/>
              </a:lnSpc>
              <a:spcBef>
                <a:spcPts val="0"/>
              </a:spcBef>
              <a:spcAft>
                <a:spcPts val="0"/>
              </a:spcAft>
              <a:buClr>
                <a:schemeClr val="lt1"/>
              </a:buClr>
              <a:buSzPct val="100000"/>
              <a:buFont typeface="Courier New"/>
              <a:buChar char="o"/>
              <a:defRPr sz="1800">
                <a:solidFill>
                  <a:schemeClr val="lt1"/>
                </a:solidFill>
              </a:defRPr>
            </a:lvl8pPr>
            <a:lvl9pPr indent="-285750" algn="ctr" marL="285750" rtl="0">
              <a:lnSpc>
                <a:spcPct val="100000"/>
              </a:lnSpc>
              <a:spcBef>
                <a:spcPts val="0"/>
              </a:spcBef>
              <a:spcAft>
                <a:spcPts val="0"/>
              </a:spcAft>
              <a:buClr>
                <a:schemeClr val="lt1"/>
              </a:buClr>
              <a:buSzPct val="100000"/>
              <a:buFont typeface="Wingdings"/>
              <a:buChar char="§"/>
              <a:defRPr sz="18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25" id="25"/>
        <p:cNvGrpSpPr/>
        <p:nvPr/>
      </p:nvGrpSpPr>
      <p:grpSpPr>
        <a:xfrm>
          <a:off y="0" x="0"/>
          <a:ext cy="0" cx="0"/>
          <a:chOff y="0" x="0"/>
          <a:chExt cy="0" cx="0"/>
        </a:xfrm>
      </p:grpSpPr>
      <p:sp>
        <p:nvSpPr>
          <p:cNvPr name="Shape 26" id="26"/>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27" id="27"/>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28" id="28"/>
        <p:cNvGrpSpPr/>
        <p:nvPr/>
      </p:nvGrpSpPr>
      <p:grpSpPr>
        <a:xfrm>
          <a:off y="0" x="0"/>
          <a:ext cy="0" cx="0"/>
          <a:chOff y="0" x="0"/>
          <a:chExt cy="0" cx="0"/>
        </a:xfrm>
      </p:grpSpPr>
      <p:sp>
        <p:nvSpPr>
          <p:cNvPr name="Shape 29" id="29"/>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30" id="30"/>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31" id="31"/>
        <p:cNvGrpSpPr/>
        <p:nvPr/>
      </p:nvGrpSpPr>
      <p:grpSpPr>
        <a:xfrm>
          <a:off y="0" x="0"/>
          <a:ext cy="0" cx="0"/>
          <a:chOff y="0" x="0"/>
          <a:chExt cy="0" cx="0"/>
        </a:xfrm>
      </p:grpSpPr>
      <p:sp>
        <p:nvSpPr>
          <p:cNvPr name="Shape 32" id="32"/>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33" id="33"/>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34" id="34"/>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_rels/slideMaster2.xml.rels><?xml version="1.0" encoding="UTF-8" standalone="yes"?><Relationships xmlns="http://schemas.openxmlformats.org/package/2006/relationships"><Relationship Type="http://schemas.openxmlformats.org/officeDocument/2006/relationships/slideLayout" Id="rId2" Target="../slideLayouts/slideLayout8.xml"/><Relationship Type="http://schemas.openxmlformats.org/officeDocument/2006/relationships/slideLayout" Id="rId1" Target="../slideLayouts/slideLayout7.xml"/><Relationship Type="http://schemas.openxmlformats.org/officeDocument/2006/relationships/slideLayout" Id="rId4" Target="../slideLayouts/slideLayout10.xml"/><Relationship Type="http://schemas.openxmlformats.org/officeDocument/2006/relationships/slideLayout" Id="rId3" Target="../slideLayouts/slideLayout9.xml"/><Relationship Type="http://schemas.openxmlformats.org/officeDocument/2006/relationships/slideLayout" Id="rId6" Target="../slideLayouts/slideLayout12.xml"/><Relationship Type="http://schemas.openxmlformats.org/officeDocument/2006/relationships/slideLayout" Id="rId5" Target="../slideLayouts/slideLayout11.xml"/><Relationship Type="http://schemas.openxmlformats.org/officeDocument/2006/relationships/theme" Id="rId7"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r="50%" l="50%" b="50%" t="50%"/>
          </a:path>
          <a:tileRect/>
        </a:gra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1pPr>
            <a:lvl2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2pPr>
            <a:lvl3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3pPr>
            <a:lvl4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4pPr>
            <a:lvl5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5pPr>
            <a:lvl6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6pPr>
            <a:lvl7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7pPr>
            <a:lvl8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8pPr>
            <a:lvl9pPr indent="228600" algn="l" marL="0" rtl="0">
              <a:spcBef>
                <a:spcPts val="0"/>
              </a:spcBef>
              <a:buClr>
                <a:schemeClr val="lt1"/>
              </a:buClr>
              <a:buSzPct val="100000"/>
              <a:buFont typeface="Arial"/>
              <a:buNone/>
              <a:defRPr i="0" baseline="0" strike="noStrike" sz="3600" b="1" cap="none" u="none">
                <a:solidFill>
                  <a:schemeClr val="lt1"/>
                </a:solidFill>
                <a:latin typeface="Arial"/>
                <a:ea typeface="Arial"/>
                <a:cs typeface="Arial"/>
                <a:sym typeface="Arial"/>
              </a:defRPr>
            </a:lvl9pPr>
          </a:lstStyle>
          <a:p/>
        </p:txBody>
      </p:sp>
      <p:sp>
        <p:nvSpPr>
          <p:cNvPr name="Shape 6" id="6"/>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indent="-342900" algn="l" marL="342900" rtl="0">
              <a:spcBef>
                <a:spcPts val="600"/>
              </a:spcBef>
              <a:buClr>
                <a:schemeClr val="lt1"/>
              </a:buClr>
              <a:buSzPct val="166666"/>
              <a:buFont typeface="Arial"/>
              <a:buChar char="•"/>
              <a:defRPr i="0" baseline="0" strike="noStrike" sz="3000" b="0" cap="none" u="none">
                <a:solidFill>
                  <a:schemeClr val="lt1"/>
                </a:solidFill>
                <a:latin typeface="Arial"/>
                <a:ea typeface="Arial"/>
                <a:cs typeface="Arial"/>
                <a:sym typeface="Arial"/>
              </a:defRPr>
            </a:lvl1pPr>
            <a:lvl2pPr indent="-285750" algn="l" marL="742950" rtl="0">
              <a:spcBef>
                <a:spcPts val="480"/>
              </a:spcBef>
              <a:buClr>
                <a:schemeClr val="lt1"/>
              </a:buClr>
              <a:buSzPct val="100000"/>
              <a:buFont typeface="Courier New"/>
              <a:buChar char="o"/>
              <a:defRPr i="0" baseline="0" strike="noStrike" sz="2400" b="0" cap="none" u="none">
                <a:solidFill>
                  <a:schemeClr val="lt1"/>
                </a:solidFill>
                <a:latin typeface="Arial"/>
                <a:ea typeface="Arial"/>
                <a:cs typeface="Arial"/>
                <a:sym typeface="Arial"/>
              </a:defRPr>
            </a:lvl2pPr>
            <a:lvl3pPr indent="-228600" algn="l" marL="1143000" rtl="0">
              <a:spcBef>
                <a:spcPts val="480"/>
              </a:spcBef>
              <a:buClr>
                <a:schemeClr val="lt1"/>
              </a:buClr>
              <a:buSzPct val="100000"/>
              <a:buFont typeface="Wingdings"/>
              <a:buChar char="§"/>
              <a:defRPr i="0" baseline="0" strike="noStrike" sz="2400" b="0" cap="none" u="none">
                <a:solidFill>
                  <a:schemeClr val="lt1"/>
                </a:solidFill>
                <a:latin typeface="Arial"/>
                <a:ea typeface="Arial"/>
                <a:cs typeface="Arial"/>
                <a:sym typeface="Arial"/>
              </a:defRPr>
            </a:lvl3pPr>
            <a:lvl4pPr indent="-228600" algn="l" marL="1600200" rtl="0">
              <a:spcBef>
                <a:spcPts val="360"/>
              </a:spcBef>
              <a:buClr>
                <a:schemeClr val="lt1"/>
              </a:buClr>
              <a:buSzPct val="166666"/>
              <a:buFont typeface="Arial"/>
              <a:buChar char="•"/>
              <a:defRPr i="0" baseline="0" strike="noStrike" sz="1800" b="0" cap="none" u="none">
                <a:solidFill>
                  <a:schemeClr val="lt1"/>
                </a:solidFill>
                <a:latin typeface="Arial"/>
                <a:ea typeface="Arial"/>
                <a:cs typeface="Arial"/>
                <a:sym typeface="Arial"/>
              </a:defRPr>
            </a:lvl4pPr>
            <a:lvl5pPr indent="-228600" algn="l" marL="2057400" rtl="0">
              <a:spcBef>
                <a:spcPts val="360"/>
              </a:spcBef>
              <a:buClr>
                <a:schemeClr val="lt1"/>
              </a:buClr>
              <a:buSzPct val="100000"/>
              <a:buFont typeface="Courier New"/>
              <a:buChar char="o"/>
              <a:defRPr i="0" baseline="0" strike="noStrike" sz="1800" b="0" cap="none" u="none">
                <a:solidFill>
                  <a:schemeClr val="lt1"/>
                </a:solidFill>
                <a:latin typeface="Arial"/>
                <a:ea typeface="Arial"/>
                <a:cs typeface="Arial"/>
                <a:sym typeface="Arial"/>
              </a:defRPr>
            </a:lvl5pPr>
            <a:lvl6pPr indent="-228600" algn="l" marL="2514600" rtl="0">
              <a:spcBef>
                <a:spcPts val="360"/>
              </a:spcBef>
              <a:buClr>
                <a:schemeClr val="lt1"/>
              </a:buClr>
              <a:buSzPct val="100000"/>
              <a:buFont typeface="Wingdings"/>
              <a:buChar char="§"/>
              <a:defRPr i="0" baseline="0" strike="noStrike" sz="1800" b="0" cap="none" u="none">
                <a:solidFill>
                  <a:schemeClr val="lt1"/>
                </a:solidFill>
                <a:latin typeface="Arial"/>
                <a:ea typeface="Arial"/>
                <a:cs typeface="Arial"/>
                <a:sym typeface="Arial"/>
              </a:defRPr>
            </a:lvl6pPr>
            <a:lvl7pPr indent="-228600" algn="l" marL="2971800" rtl="0">
              <a:spcBef>
                <a:spcPts val="360"/>
              </a:spcBef>
              <a:buClr>
                <a:schemeClr val="lt1"/>
              </a:buClr>
              <a:buSzPct val="166666"/>
              <a:buFont typeface="Arial"/>
              <a:buChar char="•"/>
              <a:defRPr i="0" baseline="0" strike="noStrike" sz="1800" b="0" cap="none" u="none">
                <a:solidFill>
                  <a:schemeClr val="lt1"/>
                </a:solidFill>
                <a:latin typeface="Arial"/>
                <a:ea typeface="Arial"/>
                <a:cs typeface="Arial"/>
                <a:sym typeface="Arial"/>
              </a:defRPr>
            </a:lvl7pPr>
            <a:lvl8pPr indent="-228600" algn="l" marL="3429000" rtl="0">
              <a:spcBef>
                <a:spcPts val="360"/>
              </a:spcBef>
              <a:buClr>
                <a:schemeClr val="lt1"/>
              </a:buClr>
              <a:buSzPct val="100000"/>
              <a:buFont typeface="Courier New"/>
              <a:buChar char="o"/>
              <a:defRPr i="0" baseline="0" strike="noStrike" sz="1800" b="0" cap="none" u="none">
                <a:solidFill>
                  <a:schemeClr val="lt1"/>
                </a:solidFill>
                <a:latin typeface="Arial"/>
                <a:ea typeface="Arial"/>
                <a:cs typeface="Arial"/>
                <a:sym typeface="Arial"/>
              </a:defRPr>
            </a:lvl8pPr>
            <a:lvl9pPr indent="-228600" algn="l" marL="3886200" rtl="0">
              <a:spcBef>
                <a:spcPts val="360"/>
              </a:spcBef>
              <a:buClr>
                <a:schemeClr val="lt1"/>
              </a:buClr>
              <a:buSzPct val="100000"/>
              <a:buFont typeface="Wingdings"/>
              <a:buChar char="§"/>
              <a:defRPr i="0" baseline="0" strike="noStrike" sz="1800" b="0" cap="none" u="none">
                <a:solidFill>
                  <a:schemeClr val="lt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22" id="22"/>
        <p:cNvGrpSpPr/>
        <p:nvPr/>
      </p:nvGrpSpPr>
      <p:grpSpPr>
        <a:xfrm>
          <a:off y="0" x="0"/>
          <a:ext cy="0" cx="0"/>
          <a:chOff y="0" x="0"/>
          <a:chExt cy="0" cx="0"/>
        </a:xfrm>
      </p:grpSpPr>
      <p:sp>
        <p:nvSpPr>
          <p:cNvPr name="Shape 23" id="23"/>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24" id="24"/>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 Type="http://schemas.openxmlformats.org/officeDocument/2006/relationships/image" Id="rId3" Target="../media/image02.pn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 Type="http://schemas.openxmlformats.org/officeDocument/2006/relationships/image" Id="rId3" Target="../media/image01.jp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 Type="http://schemas.openxmlformats.org/officeDocument/2006/relationships/image" Id="rId3" Target="../media/image00.jp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0" id="40"/>
        <p:cNvGrpSpPr/>
        <p:nvPr/>
      </p:nvGrpSpPr>
      <p:grpSpPr>
        <a:xfrm>
          <a:off y="0" x="0"/>
          <a:ext cy="0" cx="0"/>
          <a:chOff y="0" x="0"/>
          <a:chExt cy="0" cx="0"/>
        </a:xfrm>
      </p:grpSpPr>
      <p:sp>
        <p:nvSpPr>
          <p:cNvPr name="Shape 41" id="41"/>
          <p:cNvSpPr txBox="1"/>
          <p:nvPr>
            <p:ph type="ctrTitle"/>
          </p:nvPr>
        </p:nvSpPr>
        <p:spPr>
          <a:xfrm>
            <a:off y="2111123" x="685800"/>
            <a:ext cy="1546474" cx="7772400"/>
          </a:xfrm>
          <a:prstGeom prst="rect">
            <a:avLst/>
          </a:prstGeom>
        </p:spPr>
        <p:txBody>
          <a:bodyPr bIns="91425" tIns="91425" lIns="91425" anchor="b" anchorCtr="0" rIns="91425">
            <a:spAutoFit/>
          </a:bodyPr>
          <a:lstStyle/>
          <a:p>
            <a:pPr>
              <a:buNone/>
            </a:pPr>
            <a:r>
              <a:rPr lang="en_GB"/>
              <a:t>Type of Learner</a:t>
            </a:r>
          </a:p>
        </p:txBody>
      </p:sp>
      <p:sp>
        <p:nvSpPr>
          <p:cNvPr name="Shape 42" id="42"/>
          <p:cNvSpPr txBox="1"/>
          <p:nvPr>
            <p:ph type="subTitle" idx="1"/>
          </p:nvPr>
        </p:nvSpPr>
        <p:spPr>
          <a:xfrm>
            <a:off y="3786737" x="685800"/>
            <a:ext cy="1046317" cx="7772400"/>
          </a:xfrm>
          <a:prstGeom prst="rect">
            <a:avLst/>
          </a:prstGeom>
        </p:spPr>
        <p:txBody>
          <a:bodyPr bIns="91425" tIns="91425" lIns="91425" anchor="t" anchorCtr="0" rIns="91425">
            <a:spAutoFit/>
          </a:bodyPr>
          <a:lstStyle/>
          <a:p>
            <a:pPr>
              <a:buNone/>
            </a:pPr>
            <a:r>
              <a:rPr lang="en_GB"/>
              <a:t>By: Wesley Pears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6" id="46"/>
        <p:cNvGrpSpPr/>
        <p:nvPr/>
      </p:nvGrpSpPr>
      <p:grpSpPr>
        <a:xfrm>
          <a:off y="0" x="0"/>
          <a:ext cy="0" cx="0"/>
          <a:chOff y="0" x="0"/>
          <a:chExt cy="0" cx="0"/>
        </a:xfrm>
      </p:grpSpPr>
      <p:sp>
        <p:nvSpPr>
          <p:cNvPr name="Shape 47" id="47"/>
          <p:cNvSpPr txBox="1"/>
          <p:nvPr>
            <p:ph type="title"/>
          </p:nvPr>
        </p:nvSpPr>
        <p:spPr>
          <a:xfrm>
            <a:off y="126937" x="457200"/>
            <a:ext cy="1143000" cx="8229600"/>
          </a:xfrm>
          <a:prstGeom prst="rect">
            <a:avLst/>
          </a:prstGeom>
        </p:spPr>
        <p:txBody>
          <a:bodyPr bIns="91425" tIns="91425" lIns="91425" anchor="b" anchorCtr="0" rIns="91425">
            <a:spAutoFit/>
          </a:bodyPr>
          <a:lstStyle/>
          <a:p>
            <a:pPr>
              <a:buNone/>
            </a:pPr>
            <a:r>
              <a:rPr lang="en_GB"/>
              <a:t>Visual/Verbal</a:t>
            </a:r>
          </a:p>
        </p:txBody>
      </p:sp>
      <p:sp>
        <p:nvSpPr>
          <p:cNvPr name="Shape 48" id="48"/>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_GB"/>
              <a:t>
</a:t>
            </a:r>
          </a:p>
          <a:p>
            <a:r>
              <a:t/>
            </a:r>
          </a:p>
          <a:p>
            <a:r>
              <a:t/>
            </a:r>
          </a:p>
          <a:p>
            <a:r>
              <a:t/>
            </a:r>
          </a:p>
          <a:p>
            <a:r>
              <a:t/>
            </a:r>
          </a:p>
          <a:p>
            <a:r>
              <a:t/>
            </a:r>
          </a:p>
          <a:p>
            <a:r>
              <a:t/>
            </a:r>
          </a:p>
          <a:p>
            <a:r>
              <a:t/>
            </a:r>
          </a:p>
          <a:p>
            <a:r>
              <a:t/>
            </a:r>
          </a:p>
          <a:p>
            <a:r>
              <a:t/>
            </a:r>
          </a:p>
          <a:p>
            <a:pPr rtl="0" lvl="0">
              <a:buNone/>
            </a:pPr>
            <a:r>
              <a:rPr lang="en_GB" sz="1200">
                <a:solidFill>
                  <a:srgbClr val="FFFFFF"/>
                </a:solidFill>
              </a:rPr>
              <a:t> </a:t>
            </a:r>
          </a:p>
          <a:p>
            <a:r>
              <a:t/>
            </a:r>
          </a:p>
          <a:p>
            <a:r>
              <a:t/>
            </a:r>
          </a:p>
          <a:p>
            <a:pPr>
              <a:buNone/>
            </a:pPr>
            <a:r>
              <a:rPr lang="en_GB" sz="1200">
                <a:solidFill>
                  <a:srgbClr val="FFFFFF"/>
                </a:solidFill>
              </a:rPr>
              <a:t>I learned that I have a Visual/ Verbal  Learning Style. I learn best when people write down and talk about what we are doing. I also benefit from being in a quiet place where I can read my text book, that is the easiest way for me to learn and focus. I like it when teachers write down the essential information on the board but they also talk about what they wrote down and add additional detail about what they are talking about. It also helps for me to copy down key information in my notes so I can see what I learned that day. </a:t>
            </a:r>
          </a:p>
        </p:txBody>
      </p:sp>
      <p:sp>
        <p:nvSpPr>
          <p:cNvPr name="Shape 49" id="49"/>
          <p:cNvSpPr/>
          <p:nvPr/>
        </p:nvSpPr>
        <p:spPr>
          <a:xfrm>
            <a:off y="1426862" x="1043425"/>
            <a:ext cy="3654202" cx="7191796"/>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3" id="53"/>
        <p:cNvGrpSpPr/>
        <p:nvPr/>
      </p:nvGrpSpPr>
      <p:grpSpPr>
        <a:xfrm>
          <a:off y="0" x="0"/>
          <a:ext cy="0" cx="0"/>
          <a:chOff y="0" x="0"/>
          <a:chExt cy="0" cx="0"/>
        </a:xfrm>
      </p:grpSpPr>
      <p:sp>
        <p:nvSpPr>
          <p:cNvPr name="Shape 54" id="54"/>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_GB"/>
              <a:t>Points That Relate To Me</a:t>
            </a:r>
          </a:p>
        </p:txBody>
      </p:sp>
      <p:sp>
        <p:nvSpPr>
          <p:cNvPr name="Shape 55" id="55"/>
          <p:cNvSpPr txBox="1"/>
          <p:nvPr>
            <p:ph type="body" idx="1"/>
          </p:nvPr>
        </p:nvSpPr>
        <p:spPr>
          <a:xfrm>
            <a:off y="1600200" x="457200"/>
            <a:ext cy="1947899" cx="8229600"/>
          </a:xfrm>
          <a:prstGeom prst="rect">
            <a:avLst/>
          </a:prstGeom>
        </p:spPr>
        <p:txBody>
          <a:bodyPr bIns="91425" tIns="91425" lIns="91425" anchor="t" anchorCtr="0" rIns="91425">
            <a:spAutoFit/>
          </a:bodyPr>
          <a:lstStyle/>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tend to sit in the front</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often close their eyes to visualize or remember something</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like to see what they are learning</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are attracted to written or spoken language rich in imagery</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prefer stimuli to be isolated from auditory and kinesthetic distraction</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acquire knowledge by reading aloud</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remember by verbalizing lessons to themselves (if they don't they have difficulty reading maps or diagrams or handling conceptual assignments like mathematics).</a:t>
            </a:r>
          </a:p>
          <a:p>
            <a:pPr indent="-304800" marL="457200" rtl="0" lvl="0">
              <a:lnSpc>
                <a:spcPct val="115000"/>
              </a:lnSpc>
              <a:spcBef>
                <a:spcPts val="0"/>
              </a:spcBef>
              <a:buClr>
                <a:srgbClr val="FFFFFF"/>
              </a:buClr>
              <a:buSzPct val="166666"/>
              <a:buFont typeface="Arial"/>
              <a:buChar char="•"/>
            </a:pPr>
            <a:r>
              <a:rPr lang="en_GB" sz="1200">
                <a:solidFill>
                  <a:srgbClr val="FFFFFF"/>
                </a:solidFill>
                <a:latin typeface="Georgia"/>
                <a:ea typeface="Georgia"/>
                <a:cs typeface="Georgia"/>
                <a:sym typeface="Georgia"/>
              </a:rPr>
              <a:t>find reasons to tinker or move when bored</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9" id="59"/>
        <p:cNvGrpSpPr/>
        <p:nvPr/>
      </p:nvGrpSpPr>
      <p:grpSpPr>
        <a:xfrm>
          <a:off y="0" x="0"/>
          <a:ext cy="0" cx="0"/>
          <a:chOff y="0" x="0"/>
          <a:chExt cy="0" cx="0"/>
        </a:xfrm>
      </p:grpSpPr>
      <p:sp>
        <p:nvSpPr>
          <p:cNvPr name="Shape 60" id="60"/>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_GB"/>
              <a:t>Time Management </a:t>
            </a:r>
          </a:p>
        </p:txBody>
      </p:sp>
      <p:sp>
        <p:nvSpPr>
          <p:cNvPr name="Shape 61" id="61"/>
          <p:cNvSpPr txBox="1"/>
          <p:nvPr>
            <p:ph type="body" idx="1"/>
          </p:nvPr>
        </p:nvSpPr>
        <p:spPr>
          <a:xfrm rot="-5784">
            <a:off y="1923763" x="2425239"/>
            <a:ext cy="2847603" cx="5705708"/>
          </a:xfrm>
          <a:prstGeom prst="rect">
            <a:avLst/>
          </a:prstGeom>
        </p:spPr>
        <p:txBody>
          <a:bodyPr bIns="91425" tIns="91425" lIns="91425" anchor="t" anchorCtr="0" rIns="91425">
            <a:spAutoFit/>
          </a:bodyPr>
          <a:lstStyle/>
          <a:p>
            <a:pPr>
              <a:buNone/>
            </a:pPr>
            <a:r>
              <a:rPr lang="en_GB"/>
              <a:t>How I Spend My Time</a:t>
            </a:r>
          </a:p>
        </p:txBody>
      </p:sp>
      <p:sp>
        <p:nvSpPr>
          <p:cNvPr name="Shape 62" id="62"/>
          <p:cNvSpPr/>
          <p:nvPr/>
        </p:nvSpPr>
        <p:spPr>
          <a:xfrm>
            <a:off y="2705587" x="2043912"/>
            <a:ext cy="3800475" cx="5705475"/>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6" id="66"/>
        <p:cNvGrpSpPr/>
        <p:nvPr/>
      </p:nvGrpSpPr>
      <p:grpSpPr>
        <a:xfrm>
          <a:off y="0" x="0"/>
          <a:ext cy="0" cx="0"/>
          <a:chOff y="0" x="0"/>
          <a:chExt cy="0" cx="0"/>
        </a:xfrm>
      </p:grpSpPr>
      <p:sp>
        <p:nvSpPr>
          <p:cNvPr name="Shape 67" id="67"/>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_GB"/>
              <a:t>How I Spend My Time</a:t>
            </a:r>
          </a:p>
        </p:txBody>
      </p:sp>
      <p:sp>
        <p:nvSpPr>
          <p:cNvPr name="Shape 68" id="68"/>
          <p:cNvSpPr txBox="1"/>
          <p:nvPr>
            <p:ph type="body" idx="1"/>
          </p:nvPr>
        </p:nvSpPr>
        <p:spPr>
          <a:xfrm>
            <a:off y="1600200" x="457200"/>
            <a:ext cy="4967700" cx="8229600"/>
          </a:xfrm>
          <a:prstGeom prst="rect">
            <a:avLst/>
          </a:prstGeom>
        </p:spPr>
        <p:txBody>
          <a:bodyPr bIns="91425" tIns="91425" lIns="91425" anchor="t" anchorCtr="0" rIns="91425">
            <a:spAutoFit/>
          </a:bodyPr>
          <a:lstStyle/>
          <a:p>
            <a:pPr>
              <a:buNone/>
            </a:pPr>
            <a:r>
              <a:rPr lang="en_GB" sz="2400"/>
              <a:t>By developing my schedule, I have realized that I spend most of my time in class at school and sleeping. This is really good because school is very important and so is sleep. These two things will help me succeed in life. Then in third place is relaxing, I think I spend a good amount of time relaxing because after school for 6.5 hours, you need some time to relieve stress. But I should spend more time studying because 1 hour is not enough to cover and memorize everything. I also socialize with friends for about 2 hours a day which means I'm not antisocial and I'm not a loner. Yay!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2" id="72"/>
        <p:cNvGrpSpPr/>
        <p:nvPr/>
      </p:nvGrpSpPr>
      <p:grpSpPr>
        <a:xfrm>
          <a:off y="0" x="0"/>
          <a:ext cy="0" cx="0"/>
          <a:chOff y="0" x="0"/>
          <a:chExt cy="0" cx="0"/>
        </a:xfrm>
      </p:grpSpPr>
      <p:sp>
        <p:nvSpPr>
          <p:cNvPr name="Shape 73" id="73"/>
          <p:cNvSpPr txBox="1"/>
          <p:nvPr>
            <p:ph type="title"/>
          </p:nvPr>
        </p:nvSpPr>
        <p:spPr>
          <a:xfrm>
            <a:off y="-179862" x="457200"/>
            <a:ext cy="1143000" cx="8229600"/>
          </a:xfrm>
          <a:prstGeom prst="rect">
            <a:avLst/>
          </a:prstGeom>
        </p:spPr>
        <p:txBody>
          <a:bodyPr bIns="91425" tIns="91425" lIns="91425" anchor="b" anchorCtr="0" rIns="91425">
            <a:spAutoFit/>
          </a:bodyPr>
          <a:lstStyle/>
          <a:p>
            <a:pPr>
              <a:buNone/>
            </a:pPr>
            <a:r>
              <a:rPr lang="en_GB"/>
              <a:t>Study NO-NO's</a:t>
            </a:r>
          </a:p>
        </p:txBody>
      </p:sp>
      <p:sp>
        <p:nvSpPr>
          <p:cNvPr name="Shape 74" id="74"/>
          <p:cNvSpPr txBox="1"/>
          <p:nvPr>
            <p:ph type="body" idx="1"/>
          </p:nvPr>
        </p:nvSpPr>
        <p:spPr>
          <a:xfrm>
            <a:off y="902225" x="505900"/>
            <a:ext cy="5560199" cx="8229600"/>
          </a:xfrm>
          <a:prstGeom prst="rect">
            <a:avLst/>
          </a:prstGeom>
        </p:spPr>
        <p:txBody>
          <a:bodyPr bIns="91425" tIns="91425" lIns="91425" anchor="t" anchorCtr="0" rIns="91425">
            <a:spAutoFit/>
          </a:bodyPr>
          <a:lstStyle/>
          <a:p>
            <a:pPr rtl="0" lvl="0">
              <a:buNone/>
            </a:pPr>
            <a:r>
              <a:rPr lang="en_GB" sz="1100" b="1">
                <a:solidFill>
                  <a:srgbClr val="FFFFFF"/>
                </a:solidFill>
              </a:rPr>
              <a:t>Last Minute Cramming</a:t>
            </a:r>
          </a:p>
          <a:p>
            <a:pPr rtl="0" lvl="0">
              <a:buNone/>
            </a:pPr>
            <a:r>
              <a:rPr lang="en_GB" sz="1100">
                <a:solidFill>
                  <a:srgbClr val="FFFFFF"/>
                </a:solidFill>
              </a:rPr>
              <a:t>This relates to me because whenever I have homework, test project etc. I normally do the majority of it the last day which causes a lot of pressure and stress so I don't do my work as well as I could. To fix this I should study every day before the test, don't cram into one night because it causes stress. If I needed to cram it then I should at least study two days prior.</a:t>
            </a:r>
          </a:p>
          <a:p>
            <a:r>
              <a:t/>
            </a:r>
          </a:p>
          <a:p>
            <a:pPr rtl="0" lvl="0">
              <a:buNone/>
            </a:pPr>
            <a:r>
              <a:rPr lang="en_GB" sz="1100" b="1">
                <a:solidFill>
                  <a:srgbClr val="FFFFFF"/>
                </a:solidFill>
              </a:rPr>
              <a:t>Multi-Tasking</a:t>
            </a:r>
          </a:p>
          <a:p>
            <a:pPr indent="0" marR="0" algn="l" marL="0" rtl="0" lvl="0">
              <a:lnSpc>
                <a:spcPct val="100000"/>
              </a:lnSpc>
              <a:spcBef>
                <a:spcPts val="600"/>
              </a:spcBef>
              <a:spcAft>
                <a:spcPts val="0"/>
              </a:spcAft>
              <a:buClr>
                <a:srgbClr val="000000"/>
              </a:buClr>
              <a:buSzPct val="100000"/>
              <a:buFont typeface="Arial"/>
              <a:buNone/>
            </a:pPr>
            <a:r>
              <a:rPr lang="en_GB" sz="1100">
                <a:solidFill>
                  <a:srgbClr val="FFFFFF"/>
                </a:solidFill>
              </a:rPr>
              <a:t>This relates to me because I tend to do other things when I study. I  normally go on the computer, watch TV etc. I do something to relieve the boringness of studying. To fix this I should drop everything I'm doing for that day and only focus on studying. I should stay away from the computer so I don't get tempted to go on it.</a:t>
            </a:r>
          </a:p>
          <a:p>
            <a:r>
              <a:t/>
            </a:r>
          </a:p>
          <a:p>
            <a:pPr rtl="0" lvl="0">
              <a:buNone/>
            </a:pPr>
            <a:r>
              <a:rPr lang="en_GB" sz="1100" b="1">
                <a:solidFill>
                  <a:srgbClr val="FFFFFF"/>
                </a:solidFill>
              </a:rPr>
              <a:t>Too much Music</a:t>
            </a:r>
          </a:p>
          <a:p>
            <a:pPr rtl="0" lvl="0">
              <a:buNone/>
            </a:pPr>
            <a:r>
              <a:rPr lang="en_GB" sz="1100">
                <a:solidFill>
                  <a:srgbClr val="FFFFFF"/>
                </a:solidFill>
              </a:rPr>
              <a:t>Sometimes I listen to music when I study because I thought it helped me get away from everything else so I can simply study but all it did was distract me. I should not listen to music when I am studying because it is a distraction for the brain. But if I have to I should only listen to one genre, the best one would be classical.</a:t>
            </a:r>
          </a:p>
          <a:p>
            <a:r>
              <a:t/>
            </a:r>
          </a:p>
          <a:p>
            <a:pPr rtl="0" lvl="0">
              <a:buNone/>
            </a:pPr>
            <a:r>
              <a:rPr lang="en_GB" sz="1100">
                <a:solidFill>
                  <a:srgbClr val="FFFFFF"/>
                </a:solidFill>
              </a:rPr>
              <a:t> </a:t>
            </a:r>
            <a:r>
              <a:rPr lang="en_GB" sz="1100" b="1">
                <a:solidFill>
                  <a:srgbClr val="FFFFFF"/>
                </a:solidFill>
              </a:rPr>
              <a:t>Eating</a:t>
            </a:r>
          </a:p>
          <a:p>
            <a:pPr indent="0" marR="0" algn="l" marL="0" rtl="0" lvl="0">
              <a:lnSpc>
                <a:spcPct val="100000"/>
              </a:lnSpc>
              <a:spcBef>
                <a:spcPts val="600"/>
              </a:spcBef>
              <a:spcAft>
                <a:spcPts val="0"/>
              </a:spcAft>
              <a:buClr>
                <a:srgbClr val="000000"/>
              </a:buClr>
              <a:buSzPct val="100000"/>
              <a:buFont typeface="Arial"/>
              <a:buNone/>
            </a:pPr>
            <a:r>
              <a:rPr lang="en_GB" sz="1100">
                <a:solidFill>
                  <a:srgbClr val="FFFFFF"/>
                </a:solidFill>
              </a:rPr>
              <a:t>I tend to go to the fridge a lot during studying so I can find food to fill my stomach. But it makes me zone out of studying so I can walk away and get food. To fix this, if I get hungry when I am studying, I should always keep a bag of chips, granola bar etc. beside me so I don’t have to interrupt my studying by getting food.</a:t>
            </a:r>
          </a:p>
          <a:p>
            <a:r>
              <a:t/>
            </a:r>
          </a:p>
          <a:p>
            <a:pPr rtl="0" lvl="0">
              <a:buNone/>
            </a:pPr>
            <a:r>
              <a:rPr lang="en_GB" sz="1100" b="1">
                <a:solidFill>
                  <a:srgbClr val="FFFFFF"/>
                </a:solidFill>
              </a:rPr>
              <a:t>Bad Environment</a:t>
            </a:r>
          </a:p>
          <a:p>
            <a:pPr rtl="0" lvl="0">
              <a:buNone/>
            </a:pPr>
            <a:r>
              <a:rPr lang="en_GB" sz="1100">
                <a:solidFill>
                  <a:srgbClr val="FFFFFF"/>
                </a:solidFill>
              </a:rPr>
              <a:t>I normally sit in my living room when I am studying but it’s a really bad place because I can get distracting by the TV and all the sounds from my kitchen. So my brain can't focus properly. I am normally sitting in an awkward position as well which doesn't help me. I should find a room that has peace and quiet where I can really focus on my studies with no distractions. This place should have a comfortable place to sit down.</a:t>
            </a:r>
          </a:p>
          <a:p>
            <a:r>
              <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8" id="78"/>
        <p:cNvGrpSpPr/>
        <p:nvPr/>
      </p:nvGrpSpPr>
      <p:grpSpPr>
        <a:xfrm>
          <a:off y="0" x="0"/>
          <a:ext cy="0" cx="0"/>
          <a:chOff y="0" x="0"/>
          <a:chExt cy="0" cx="0"/>
        </a:xfrm>
      </p:grpSpPr>
      <p:sp>
        <p:nvSpPr>
          <p:cNvPr name="Shape 79" id="79"/>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_GB"/>
              <a:t>YES-YES!!!</a:t>
            </a:r>
          </a:p>
        </p:txBody>
      </p:sp>
      <p:sp>
        <p:nvSpPr>
          <p:cNvPr name="Shape 80" id="80"/>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_GB" sz="1200" b="1">
                <a:solidFill>
                  <a:srgbClr val="FFFFFF"/>
                </a:solidFill>
              </a:rPr>
              <a:t>
</a:t>
            </a:r>
          </a:p>
          <a:p>
            <a:r>
              <a:t/>
            </a:r>
          </a:p>
          <a:p>
            <a:r>
              <a:t/>
            </a:r>
          </a:p>
          <a:p>
            <a:r>
              <a:t/>
            </a:r>
          </a:p>
          <a:p>
            <a:r>
              <a:t/>
            </a:r>
          </a:p>
          <a:p>
            <a:r>
              <a:t/>
            </a:r>
          </a:p>
          <a:p>
            <a:pPr rtl="0" lvl="0">
              <a:buNone/>
            </a:pPr>
            <a:r>
              <a:rPr lang="en_GB" sz="1200" b="1">
                <a:solidFill>
                  <a:srgbClr val="FFFFFF"/>
                </a:solidFill>
              </a:rPr>
              <a:t>Put first things first</a:t>
            </a:r>
          </a:p>
          <a:p>
            <a:pPr rtl="0" lvl="0">
              <a:buNone/>
            </a:pPr>
            <a:r>
              <a:rPr lang="en_GB" sz="1100">
                <a:solidFill>
                  <a:srgbClr val="FFFFFF"/>
                </a:solidFill>
              </a:rPr>
              <a:t>I should put school work before games, Facebook, and Youtube because school is much more important and it should be my number one priority. If I put homework first I would have more time to go on Facebook etc. and I would have a better sleep.</a:t>
            </a:r>
          </a:p>
          <a:p>
            <a:pPr rtl="0" lvl="0">
              <a:buNone/>
            </a:pPr>
            <a:r>
              <a:rPr lang="en_GB" sz="1200" b="1">
                <a:solidFill>
                  <a:srgbClr val="FFFFFF"/>
                </a:solidFill>
              </a:rPr>
              <a:t>Discover your key productivity periods and places</a:t>
            </a:r>
          </a:p>
          <a:p>
            <a:pPr rtl="0" lvl="0">
              <a:buNone/>
            </a:pPr>
            <a:r>
              <a:rPr lang="en_GB" sz="1100">
                <a:solidFill>
                  <a:srgbClr val="FFFFFF"/>
                </a:solidFill>
              </a:rPr>
              <a:t>I should find out the time and place where I can study without distraction and I can focus on my work and where I can remember what I studied the next day. A good place would be my room right after school because my brain is still thinking right after school.</a:t>
            </a:r>
          </a:p>
          <a:p>
            <a:pPr rtl="0" lvl="0">
              <a:buNone/>
            </a:pPr>
            <a:r>
              <a:rPr lang="en_GB" sz="1200" b="1">
                <a:solidFill>
                  <a:srgbClr val="FFFFFF"/>
                </a:solidFill>
              </a:rPr>
              <a:t>Look to continually challenge yourself</a:t>
            </a:r>
          </a:p>
          <a:p>
            <a:pPr rtl="0" lvl="0">
              <a:buNone/>
            </a:pPr>
            <a:r>
              <a:rPr lang="en_GB" sz="1100">
                <a:solidFill>
                  <a:srgbClr val="FFFFFF"/>
                </a:solidFill>
              </a:rPr>
              <a:t>I should challenged myself to get a certain mark on a test so I will study harder and better to get to that goal mark on my test.</a:t>
            </a:r>
          </a:p>
          <a:p>
            <a:pPr rtl="0" lvl="0">
              <a:buNone/>
            </a:pPr>
            <a:r>
              <a:rPr lang="en_GB" sz="1200" b="1">
                <a:solidFill>
                  <a:srgbClr val="FFFFFF"/>
                </a:solidFill>
              </a:rPr>
              <a:t>Look for better solutions to problems</a:t>
            </a:r>
          </a:p>
          <a:p>
            <a:pPr rtl="0" lvl="0">
              <a:buNone/>
            </a:pPr>
            <a:r>
              <a:rPr lang="en_GB" sz="1100">
                <a:solidFill>
                  <a:srgbClr val="FFFFFF"/>
                </a:solidFill>
              </a:rPr>
              <a:t>If I don't understand something I can read around the thing I don't understand so I can gather the information around it and it might explain it better. I could also reread the sentence in case I could understand the second time.</a:t>
            </a:r>
          </a:p>
          <a:p>
            <a:pPr rtl="0" lvl="0">
              <a:buNone/>
            </a:pPr>
            <a:r>
              <a:rPr lang="en_GB" sz="1200" b="1">
                <a:solidFill>
                  <a:srgbClr val="FFFFFF"/>
                </a:solidFill>
              </a:rPr>
              <a:t>Center yourself around your values and principles</a:t>
            </a:r>
          </a:p>
          <a:p>
            <a:pPr>
              <a:buNone/>
            </a:pPr>
            <a:r>
              <a:rPr lang="en_GB" sz="1100">
                <a:solidFill>
                  <a:srgbClr val="FFFFFF"/>
                </a:solidFill>
              </a:rPr>
              <a:t>I shouldn’t stop studying if someone calls me or texts me etc. because studying is the most important value at that moment and time. Friends shouldn't be able to distract me and take me away from that.</a:t>
            </a:r>
          </a:p>
        </p:txBody>
      </p:sp>
      <p:sp>
        <p:nvSpPr>
          <p:cNvPr name="Shape 81" id="81"/>
          <p:cNvSpPr/>
          <p:nvPr/>
        </p:nvSpPr>
        <p:spPr>
          <a:xfrm>
            <a:off y="0" x="4641316"/>
            <a:ext cy="3516838" cx="4502683"/>
          </a:xfrm>
          <a:prstGeom prst="rect">
            <a:avLst/>
          </a:prstGeom>
          <a:blipFill>
            <a:blip r:embed="rId3"/>
            <a:stretch>
              <a:fillRect/>
            </a:stretch>
          </a:blipFill>
          <a:ln>
            <a:noFill/>
          </a:ln>
        </p:spPr>
      </p:sp>
    </p:spTree>
  </p:cSld>
  <p:clrMapOvr>
    <a:masterClrMapping/>
  </p:clrMapOvr>
  <mc:AlternateContent>
    <mc:Choice Requires="p14">
      <p:transition spd="slow">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5" id="85"/>
        <p:cNvGrpSpPr/>
        <p:nvPr/>
      </p:nvGrpSpPr>
      <p:grpSpPr>
        <a:xfrm>
          <a:off y="0" x="0"/>
          <a:ext cy="0" cx="0"/>
          <a:chOff y="0" x="0"/>
          <a:chExt cy="0" cx="0"/>
        </a:xfrm>
      </p:grpSpPr>
      <p:sp>
        <p:nvSpPr>
          <p:cNvPr name="Shape 86" id="86"/>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_GB"/>
              <a:t>Cornell Note-Taking System</a:t>
            </a:r>
          </a:p>
        </p:txBody>
      </p:sp>
      <p:sp>
        <p:nvSpPr>
          <p:cNvPr name="Shape 87" id="87"/>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_GB" sz="1100" b="1">
                <a:solidFill>
                  <a:srgbClr val="FFFFFF"/>
                </a:solidFill>
              </a:rPr>
              <a:t>My Preferred Study Method: Cornell Note-Taking System</a:t>
            </a:r>
          </a:p>
          <a:p>
            <a:r>
              <a:t/>
            </a:r>
          </a:p>
          <a:p>
            <a:pPr rtl="0" lvl="0">
              <a:buNone/>
            </a:pPr>
            <a:r>
              <a:rPr lang="en_GB" sz="1100" u="sng">
                <a:solidFill>
                  <a:srgbClr val="FFFFFF"/>
                </a:solidFill>
              </a:rPr>
              <a:t>Cornell Note-Taking System</a:t>
            </a:r>
          </a:p>
          <a:p>
            <a:pPr indent="-298450" marL="457200" rtl="0" lvl="0">
              <a:lnSpc>
                <a:spcPct val="115000"/>
              </a:lnSpc>
              <a:spcBef>
                <a:spcPts val="0"/>
              </a:spcBef>
              <a:buClr>
                <a:srgbClr val="FFFFFF"/>
              </a:buClr>
              <a:buSzPct val="166666"/>
              <a:buFont typeface="Arial"/>
              <a:buChar char="•"/>
            </a:pPr>
            <a:r>
              <a:rPr lang="en_GB" sz="1100">
                <a:solidFill>
                  <a:srgbClr val="FFFFFF"/>
                </a:solidFill>
              </a:rPr>
              <a:t>Cue Column is where you fill in after the lecture is over, not during the lecture. This is where you write out your questions after you review your notes. By writing questions you are forced to think about the lecture and what your notes actually mean. It helps your memory etc. so you can do better for tests.</a:t>
            </a:r>
          </a:p>
          <a:p>
            <a:pPr indent="-298450" marL="457200" rtl="0" lvl="0">
              <a:lnSpc>
                <a:spcPct val="115000"/>
              </a:lnSpc>
              <a:spcBef>
                <a:spcPts val="0"/>
              </a:spcBef>
              <a:buClr>
                <a:srgbClr val="FFFFFF"/>
              </a:buClr>
              <a:buSzPct val="166666"/>
              <a:buFont typeface="Arial"/>
              <a:buChar char="•"/>
            </a:pPr>
            <a:r>
              <a:rPr lang="en_GB" sz="1100">
                <a:solidFill>
                  <a:srgbClr val="FFFFFF"/>
                </a:solidFill>
              </a:rPr>
              <a:t>The Summary ( bottom of page) is just a few sentences long that explain all the important material on the page. You’re summary should be a written in a way that puts all the ideas together and in your own words so you can understand it easily.</a:t>
            </a:r>
          </a:p>
          <a:p>
            <a:pPr indent="-298450" marL="457200" rtl="0" lvl="0">
              <a:lnSpc>
                <a:spcPct val="115000"/>
              </a:lnSpc>
              <a:spcBef>
                <a:spcPts val="0"/>
              </a:spcBef>
              <a:buClr>
                <a:srgbClr val="FFFFFF"/>
              </a:buClr>
              <a:buSzPct val="166666"/>
              <a:buFont typeface="Arial"/>
              <a:buChar char="•"/>
            </a:pPr>
            <a:r>
              <a:rPr lang="en_GB" sz="1100">
                <a:solidFill>
                  <a:srgbClr val="FFFFFF"/>
                </a:solidFill>
              </a:rPr>
              <a:t>The Note Taking Column is where you actually take your notes during the lecture. You should chose types of notes that you feel comfortable with ( table, points etc.) To avoid spending too much time on notes, you should use abbreviations that you understand. Abbreviations are when you only write down the important/main words in a sentence and leave out the extra words ( the, as etc.)</a:t>
            </a:r>
          </a:p>
          <a:p>
            <a:r>
              <a:t/>
            </a:r>
          </a:p>
          <a:p>
            <a:r>
              <a:t/>
            </a:r>
          </a:p>
          <a:p>
            <a:pPr rtl="0" lvl="0">
              <a:buNone/>
            </a:pPr>
            <a:r>
              <a:rPr lang="en_GB" sz="1100" b="1">
                <a:solidFill>
                  <a:srgbClr val="FFFFFF"/>
                </a:solidFill>
              </a:rPr>
              <a:t>Why I like Cornell Note-Taking Better Because...</a:t>
            </a:r>
          </a:p>
          <a:p>
            <a:pPr rtl="0" lvl="0">
              <a:buNone/>
            </a:pPr>
            <a:r>
              <a:rPr lang="en_GB" sz="1100">
                <a:solidFill>
                  <a:srgbClr val="FFFFFF"/>
                </a:solidFill>
              </a:rPr>
              <a:t>	I find it easier to ask myself questions about what I learned. It makes me think harder about what I learned that day and it helps me remember if I ask questions that are likely to be on the test. It also makes me better at taking notes by making more abbreviations so I can make more notes in a smaller space. The summary would also help because it puts all the important items that I need to know in only a few sentences that I wrote so it's a lot easier to understand. Also it puts notes, questions and a summary all on one paper where I can easily access it if I need to study quickly before a test.</a:t>
            </a:r>
          </a:p>
          <a:p>
            <a:r>
              <a:t/>
            </a:r>
          </a:p>
        </p:txBody>
      </p:sp>
    </p:spTree>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1" id="91"/>
        <p:cNvGrpSpPr/>
        <p:nvPr/>
      </p:nvGrpSpPr>
      <p:grpSpPr>
        <a:xfrm>
          <a:off y="0" x="0"/>
          <a:ext cy="0" cx="0"/>
          <a:chOff y="0" x="0"/>
          <a:chExt cy="0" cx="0"/>
        </a:xfrm>
      </p:grpSpPr>
      <p:sp>
        <p:nvSpPr>
          <p:cNvPr name="Shape 92" id="92"/>
          <p:cNvSpPr txBox="1"/>
          <p:nvPr>
            <p:ph type="title"/>
          </p:nvPr>
        </p:nvSpPr>
        <p:spPr>
          <a:xfrm>
            <a:off y="274637" x="457200"/>
            <a:ext cy="1143000" cx="8229600"/>
          </a:xfrm>
          <a:prstGeom prst="rect">
            <a:avLst/>
          </a:prstGeom>
        </p:spPr>
        <p:txBody>
          <a:bodyPr bIns="91425" tIns="91425" lIns="91425" anchor="b" anchorCtr="0" rIns="91425">
            <a:spAutoFit/>
          </a:bodyPr>
          <a:lstStyle/>
          <a:p>
            <a:pPr rtl="0" lvl="0">
              <a:buNone/>
            </a:pPr>
            <a:r>
              <a:rPr lang="en_GB"/>
              <a:t>What I Have Realized</a:t>
            </a:r>
          </a:p>
        </p:txBody>
      </p:sp>
      <p:sp>
        <p:nvSpPr>
          <p:cNvPr name="Shape 93" id="93"/>
          <p:cNvSpPr txBox="1"/>
          <p:nvPr>
            <p:ph type="body" idx="1"/>
          </p:nvPr>
        </p:nvSpPr>
        <p:spPr>
          <a:xfrm>
            <a:off y="1600200" x="457200"/>
            <a:ext cy="4967700" cx="8229600"/>
          </a:xfrm>
          <a:prstGeom prst="rect">
            <a:avLst/>
          </a:prstGeom>
        </p:spPr>
        <p:txBody>
          <a:bodyPr bIns="91425" tIns="91425" lIns="91425" anchor="t" anchorCtr="0" rIns="91425">
            <a:spAutoFit/>
          </a:bodyPr>
          <a:lstStyle/>
          <a:p>
            <a:pPr>
              <a:buNone/>
            </a:pPr>
            <a:r>
              <a:rPr lang="en_GB" sz="1400"/>
              <a:t>I have learned a lot during this assignment. I learned that I am a Visual/Verbal learner. This mean I learn best when people do the actions as they are talking about them. It also means I learn best when teachers write down the main ideas of an assignment on the blackboard and talk about little details of it. I can also easily benefit from taking down notes of what I have learned so I can remember the next day. I have also learned that I really need to spend more time studying for tests because I normally only study for one hour which is not enough. I should take less time from relaxing so I can memorize my notes and study more for the test. Furthermore, I have seen that a lot of the things that I thought helped me study actually made it worse. Such as listening to music, I thought it helped me focus on my work because I could only hear the music and nothing else. But it actually distracted my brain from the textbook and it is a lot harder to focus. Yet there are ways to fix this like turning on a lite music such as classical. Additionally, I also have a lot of good studying habits such as; I continue to challenge myself to get a better mark in my classes so I normally study more to achieve that mark. Finally, I learned a new way of taking my notes, it's called Cornell Note-Taking. It's really easy to do, all you need to do is take notes in a specific area on a page during class and right after class, ask questions about the lesson and the notes you take. This causes the rain to think about what you learned so you can memorize it easier. After that you summarize the key ideas in a short summary of a few sentences. That is what I have learned about myself!</a:t>
            </a:r>
          </a:p>
        </p:txBody>
      </p:sp>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